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1180" r:id="rId3"/>
    <p:sldId id="275" r:id="rId4"/>
    <p:sldId id="1251" r:id="rId5"/>
    <p:sldId id="1254" r:id="rId6"/>
    <p:sldId id="1255" r:id="rId7"/>
    <p:sldId id="1256" r:id="rId8"/>
    <p:sldId id="1252" r:id="rId9"/>
    <p:sldId id="1253" r:id="rId10"/>
    <p:sldId id="1257" r:id="rId11"/>
    <p:sldId id="1258" r:id="rId12"/>
    <p:sldId id="1259" r:id="rId13"/>
    <p:sldId id="1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A12CA-640C-CB33-CCAA-6FD16DE79909}" name="Lorenzo Lionello" initials="LL" userId="S::rmjdlli@ucl.ac.uk::a3835324-9de5-4008-b911-7be9454dc9dd" providerId="AD"/>
  <p188:author id="{A557C7F7-5DFE-8F7B-95D4-500D4E535A20}" name="Peter Goldblatt" initials="PG" userId="550dba81e07c685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y" initials="T" lastIdx="50" clrIdx="0">
    <p:extLst>
      <p:ext uri="{19B8F6BF-5375-455C-9EA6-DF929625EA0E}">
        <p15:presenceInfo xmlns:p15="http://schemas.microsoft.com/office/powerpoint/2012/main" userId="Tammy" providerId="None"/>
      </p:ext>
    </p:extLst>
  </p:cmAuthor>
  <p:cmAuthor id="2" name="Owen Callaghan" initials="OC" lastIdx="1" clrIdx="1">
    <p:extLst>
      <p:ext uri="{19B8F6BF-5375-455C-9EA6-DF929625EA0E}">
        <p15:presenceInfo xmlns:p15="http://schemas.microsoft.com/office/powerpoint/2012/main" userId="S::rmjdoca@ucl.ac.uk::872f4ad3-c25d-49d5-96e6-325ab58089af" providerId="AD"/>
      </p:ext>
    </p:extLst>
  </p:cmAuthor>
  <p:cmAuthor id="3" name="Owen Callaghan" initials="OC [2]" lastIdx="20" clrIdx="2">
    <p:extLst>
      <p:ext uri="{19B8F6BF-5375-455C-9EA6-DF929625EA0E}">
        <p15:presenceInfo xmlns:p15="http://schemas.microsoft.com/office/powerpoint/2012/main" userId="9cf9d3e158992b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044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3878" autoAdjust="0"/>
  </p:normalViewPr>
  <p:slideViewPr>
    <p:cSldViewPr snapToGrid="0">
      <p:cViewPr varScale="1">
        <p:scale>
          <a:sx n="72" d="100"/>
          <a:sy n="72" d="100"/>
        </p:scale>
        <p:origin x="122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D3F5-626E-4246-AE98-E455A7E6F686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640E1-48E6-4758-9367-A6108B8F2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1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093B5-9521-E27D-A70D-9F3C1D5B0DDB}"/>
              </a:ext>
            </a:extLst>
          </p:cNvPr>
          <p:cNvSpPr/>
          <p:nvPr userDrawn="1"/>
        </p:nvSpPr>
        <p:spPr>
          <a:xfrm>
            <a:off x="-1" y="0"/>
            <a:ext cx="12192001" cy="6862179"/>
          </a:xfrm>
          <a:prstGeom prst="rect">
            <a:avLst/>
          </a:prstGeom>
          <a:gradFill flip="none" rotWithShape="1">
            <a:gsLst>
              <a:gs pos="31000">
                <a:schemeClr val="accent1">
                  <a:alpha val="20000"/>
                </a:schemeClr>
              </a:gs>
              <a:gs pos="100000">
                <a:schemeClr val="accent2">
                  <a:lumMod val="99852"/>
                  <a:alpha val="14363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489634F-1442-C0F7-BBF1-FDB1569D4392}"/>
              </a:ext>
            </a:extLst>
          </p:cNvPr>
          <p:cNvSpPr/>
          <p:nvPr userDrawn="1"/>
        </p:nvSpPr>
        <p:spPr>
          <a:xfrm>
            <a:off x="252734" y="0"/>
            <a:ext cx="7402322" cy="1805368"/>
          </a:xfrm>
          <a:custGeom>
            <a:avLst/>
            <a:gdLst>
              <a:gd name="connsiteX0" fmla="*/ 64 w 7402322"/>
              <a:gd name="connsiteY0" fmla="*/ 1805369 h 1805368"/>
              <a:gd name="connsiteX1" fmla="*/ 7402323 w 7402322"/>
              <a:gd name="connsiteY1" fmla="*/ 563245 h 1805368"/>
              <a:gd name="connsiteX2" fmla="*/ 6948678 w 7402322"/>
              <a:gd name="connsiteY2" fmla="*/ 0 h 1805368"/>
              <a:gd name="connsiteX3" fmla="*/ 1042924 w 7402322"/>
              <a:gd name="connsiteY3" fmla="*/ 0 h 1805368"/>
              <a:gd name="connsiteX4" fmla="*/ 0 w 7402322"/>
              <a:gd name="connsiteY4" fmla="*/ 1805369 h 18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322" h="1805368">
                <a:moveTo>
                  <a:pt x="64" y="1805369"/>
                </a:moveTo>
                <a:lnTo>
                  <a:pt x="7402323" y="563245"/>
                </a:lnTo>
                <a:cubicBezTo>
                  <a:pt x="7265988" y="362268"/>
                  <a:pt x="7114096" y="173927"/>
                  <a:pt x="6948678" y="0"/>
                </a:cubicBezTo>
                <a:lnTo>
                  <a:pt x="1042924" y="0"/>
                </a:lnTo>
                <a:cubicBezTo>
                  <a:pt x="569277" y="498094"/>
                  <a:pt x="207201" y="1115124"/>
                  <a:pt x="0" y="1805369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A400D88-4ADA-9359-11FE-C1AEC28EDAFF}"/>
              </a:ext>
            </a:extLst>
          </p:cNvPr>
          <p:cNvSpPr/>
          <p:nvPr userDrawn="1"/>
        </p:nvSpPr>
        <p:spPr>
          <a:xfrm>
            <a:off x="56139" y="1079372"/>
            <a:ext cx="7258304" cy="4144454"/>
          </a:xfrm>
          <a:custGeom>
            <a:avLst/>
            <a:gdLst>
              <a:gd name="connsiteX0" fmla="*/ 0 w 7258304"/>
              <a:gd name="connsiteY0" fmla="*/ 2073466 h 4144454"/>
              <a:gd name="connsiteX1" fmla="*/ 482981 w 7258304"/>
              <a:gd name="connsiteY1" fmla="*/ 4144455 h 4144454"/>
              <a:gd name="connsiteX2" fmla="*/ 7258304 w 7258304"/>
              <a:gd name="connsiteY2" fmla="*/ 0 h 4144454"/>
              <a:gd name="connsiteX3" fmla="*/ 80455 w 7258304"/>
              <a:gd name="connsiteY3" fmla="*/ 1204532 h 4144454"/>
              <a:gd name="connsiteX4" fmla="*/ 0 w 7258304"/>
              <a:gd name="connsiteY4" fmla="*/ 2073466 h 41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04" h="4144454">
                <a:moveTo>
                  <a:pt x="0" y="2073466"/>
                </a:moveTo>
                <a:cubicBezTo>
                  <a:pt x="0" y="2821432"/>
                  <a:pt x="174752" y="3526028"/>
                  <a:pt x="482981" y="4144455"/>
                </a:cubicBezTo>
                <a:lnTo>
                  <a:pt x="7258304" y="0"/>
                </a:lnTo>
                <a:lnTo>
                  <a:pt x="80455" y="1204532"/>
                </a:lnTo>
                <a:cubicBezTo>
                  <a:pt x="27813" y="1485583"/>
                  <a:pt x="0" y="1776095"/>
                  <a:pt x="0" y="2073466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14BB219-8965-AACE-B082-54A62D6CD420}"/>
              </a:ext>
            </a:extLst>
          </p:cNvPr>
          <p:cNvSpPr/>
          <p:nvPr userDrawn="1"/>
        </p:nvSpPr>
        <p:spPr>
          <a:xfrm>
            <a:off x="757940" y="1501711"/>
            <a:ext cx="6721855" cy="5356288"/>
          </a:xfrm>
          <a:custGeom>
            <a:avLst/>
            <a:gdLst>
              <a:gd name="connsiteX0" fmla="*/ 6721856 w 6721855"/>
              <a:gd name="connsiteY0" fmla="*/ 0 h 5356288"/>
              <a:gd name="connsiteX1" fmla="*/ 0 w 6721855"/>
              <a:gd name="connsiteY1" fmla="*/ 4111752 h 5356288"/>
              <a:gd name="connsiteX2" fmla="*/ 1177862 w 6721855"/>
              <a:gd name="connsiteY2" fmla="*/ 5356289 h 5356288"/>
              <a:gd name="connsiteX3" fmla="*/ 2327148 w 6721855"/>
              <a:gd name="connsiteY3" fmla="*/ 5356289 h 5356288"/>
              <a:gd name="connsiteX4" fmla="*/ 6721856 w 6721855"/>
              <a:gd name="connsiteY4" fmla="*/ 0 h 53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55" h="5356288">
                <a:moveTo>
                  <a:pt x="6721856" y="0"/>
                </a:moveTo>
                <a:lnTo>
                  <a:pt x="0" y="4111752"/>
                </a:lnTo>
                <a:cubicBezTo>
                  <a:pt x="310388" y="4605020"/>
                  <a:pt x="711391" y="5028756"/>
                  <a:pt x="1177862" y="5356289"/>
                </a:cubicBezTo>
                <a:lnTo>
                  <a:pt x="2327148" y="5356289"/>
                </a:lnTo>
                <a:lnTo>
                  <a:pt x="6721856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1C3F645-B82C-6603-35C0-D458046AE045}"/>
              </a:ext>
            </a:extLst>
          </p:cNvPr>
          <p:cNvSpPr/>
          <p:nvPr userDrawn="1"/>
        </p:nvSpPr>
        <p:spPr>
          <a:xfrm>
            <a:off x="3627080" y="1424662"/>
            <a:ext cx="4789042" cy="5434901"/>
          </a:xfrm>
          <a:custGeom>
            <a:avLst/>
            <a:gdLst>
              <a:gd name="connsiteX0" fmla="*/ 4789043 w 4789042"/>
              <a:gd name="connsiteY0" fmla="*/ 1729740 h 5434901"/>
              <a:gd name="connsiteX1" fmla="*/ 4459225 w 4789042"/>
              <a:gd name="connsiteY1" fmla="*/ 0 h 5434901"/>
              <a:gd name="connsiteX2" fmla="*/ 0 w 4789042"/>
              <a:gd name="connsiteY2" fmla="*/ 5434902 h 5434901"/>
              <a:gd name="connsiteX3" fmla="*/ 2909634 w 4789042"/>
              <a:gd name="connsiteY3" fmla="*/ 5434902 h 5434901"/>
              <a:gd name="connsiteX4" fmla="*/ 4789043 w 4789042"/>
              <a:gd name="connsiteY4" fmla="*/ 1729740 h 5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042" h="5434901">
                <a:moveTo>
                  <a:pt x="4789043" y="1729740"/>
                </a:moveTo>
                <a:cubicBezTo>
                  <a:pt x="4789043" y="1116140"/>
                  <a:pt x="4671632" y="531622"/>
                  <a:pt x="4459225" y="0"/>
                </a:cubicBezTo>
                <a:lnTo>
                  <a:pt x="0" y="5434902"/>
                </a:lnTo>
                <a:lnTo>
                  <a:pt x="2909634" y="5434902"/>
                </a:lnTo>
                <a:cubicBezTo>
                  <a:pt x="4042220" y="4639628"/>
                  <a:pt x="4789043" y="3277108"/>
                  <a:pt x="4789043" y="17297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F9068C-8525-481D-6569-B62E91E3B4E7}"/>
              </a:ext>
            </a:extLst>
          </p:cNvPr>
          <p:cNvSpPr/>
          <p:nvPr userDrawn="1"/>
        </p:nvSpPr>
        <p:spPr>
          <a:xfrm flipV="1">
            <a:off x="-1" y="-19892"/>
            <a:ext cx="1219200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E11-1215-D576-5116-2C5C4BE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0EBA3A6-1974-F396-F7CD-871997ABB617}"/>
              </a:ext>
            </a:extLst>
          </p:cNvPr>
          <p:cNvSpPr/>
          <p:nvPr/>
        </p:nvSpPr>
        <p:spPr>
          <a:xfrm>
            <a:off x="9900729" y="979741"/>
            <a:ext cx="2222" cy="1778"/>
          </a:xfrm>
          <a:custGeom>
            <a:avLst/>
            <a:gdLst>
              <a:gd name="connsiteX0" fmla="*/ 2222 w 2222"/>
              <a:gd name="connsiteY0" fmla="*/ 0 h 1778"/>
              <a:gd name="connsiteX1" fmla="*/ 0 w 2222"/>
              <a:gd name="connsiteY1" fmla="*/ 381 h 1778"/>
              <a:gd name="connsiteX2" fmla="*/ 762 w 2222"/>
              <a:gd name="connsiteY2" fmla="*/ 1778 h 1778"/>
              <a:gd name="connsiteX3" fmla="*/ 2222 w 2222"/>
              <a:gd name="connsiteY3" fmla="*/ 0 h 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" h="1778">
                <a:moveTo>
                  <a:pt x="2222" y="0"/>
                </a:moveTo>
                <a:lnTo>
                  <a:pt x="0" y="381"/>
                </a:lnTo>
                <a:cubicBezTo>
                  <a:pt x="253" y="826"/>
                  <a:pt x="508" y="1334"/>
                  <a:pt x="762" y="1778"/>
                </a:cubicBezTo>
                <a:lnTo>
                  <a:pt x="2222" y="0"/>
                </a:lnTo>
                <a:close/>
              </a:path>
            </a:pathLst>
          </a:custGeom>
          <a:solidFill>
            <a:srgbClr val="1D1D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56BC6-9DCC-57A5-657B-1AADB8D77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4452" y="1424662"/>
            <a:ext cx="9928643" cy="1866631"/>
          </a:xfrm>
        </p:spPr>
        <p:txBody>
          <a:bodyPr anchor="b">
            <a:normAutofit/>
          </a:bodyPr>
          <a:lstStyle>
            <a:lvl1pPr algn="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 goes here </a:t>
            </a:r>
            <a:br>
              <a:rPr lang="en-US" dirty="0"/>
            </a:br>
            <a:r>
              <a:rPr lang="en-US" dirty="0"/>
              <a:t>on one or two lines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8D8E6B4-4509-9B43-2580-CCA6580500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4452" y="3544843"/>
            <a:ext cx="9928643" cy="1147278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  <a:endParaRPr lang="en-GB" dirty="0"/>
          </a:p>
        </p:txBody>
      </p:sp>
      <p:pic>
        <p:nvPicPr>
          <p:cNvPr id="22" name="Picture 2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B47FF043-5DEA-8EB4-6D16-EC0A3033F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50" y="244266"/>
            <a:ext cx="2824278" cy="6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B37CE53-53C7-D384-03B2-97F4EC6176B1}"/>
              </a:ext>
            </a:extLst>
          </p:cNvPr>
          <p:cNvSpPr/>
          <p:nvPr userDrawn="1"/>
        </p:nvSpPr>
        <p:spPr>
          <a:xfrm>
            <a:off x="56139" y="1079372"/>
            <a:ext cx="7258304" cy="4144454"/>
          </a:xfrm>
          <a:custGeom>
            <a:avLst/>
            <a:gdLst>
              <a:gd name="connsiteX0" fmla="*/ 0 w 7258304"/>
              <a:gd name="connsiteY0" fmla="*/ 2073466 h 4144454"/>
              <a:gd name="connsiteX1" fmla="*/ 482981 w 7258304"/>
              <a:gd name="connsiteY1" fmla="*/ 4144455 h 4144454"/>
              <a:gd name="connsiteX2" fmla="*/ 7258304 w 7258304"/>
              <a:gd name="connsiteY2" fmla="*/ 0 h 4144454"/>
              <a:gd name="connsiteX3" fmla="*/ 80455 w 7258304"/>
              <a:gd name="connsiteY3" fmla="*/ 1204532 h 4144454"/>
              <a:gd name="connsiteX4" fmla="*/ 0 w 7258304"/>
              <a:gd name="connsiteY4" fmla="*/ 2073466 h 41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04" h="4144454">
                <a:moveTo>
                  <a:pt x="0" y="2073466"/>
                </a:moveTo>
                <a:cubicBezTo>
                  <a:pt x="0" y="2821432"/>
                  <a:pt x="174752" y="3526028"/>
                  <a:pt x="482981" y="4144455"/>
                </a:cubicBezTo>
                <a:lnTo>
                  <a:pt x="7258304" y="0"/>
                </a:lnTo>
                <a:lnTo>
                  <a:pt x="80455" y="1204532"/>
                </a:lnTo>
                <a:cubicBezTo>
                  <a:pt x="27813" y="1485583"/>
                  <a:pt x="0" y="1776095"/>
                  <a:pt x="0" y="2073466"/>
                </a:cubicBez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BBE596-1F56-2AC1-C0A4-8A97BDA915F7}"/>
              </a:ext>
            </a:extLst>
          </p:cNvPr>
          <p:cNvSpPr/>
          <p:nvPr userDrawn="1"/>
        </p:nvSpPr>
        <p:spPr>
          <a:xfrm>
            <a:off x="757940" y="1501711"/>
            <a:ext cx="6721855" cy="5356288"/>
          </a:xfrm>
          <a:custGeom>
            <a:avLst/>
            <a:gdLst>
              <a:gd name="connsiteX0" fmla="*/ 6721856 w 6721855"/>
              <a:gd name="connsiteY0" fmla="*/ 0 h 5356288"/>
              <a:gd name="connsiteX1" fmla="*/ 0 w 6721855"/>
              <a:gd name="connsiteY1" fmla="*/ 4111752 h 5356288"/>
              <a:gd name="connsiteX2" fmla="*/ 1177862 w 6721855"/>
              <a:gd name="connsiteY2" fmla="*/ 5356289 h 5356288"/>
              <a:gd name="connsiteX3" fmla="*/ 2327148 w 6721855"/>
              <a:gd name="connsiteY3" fmla="*/ 5356289 h 5356288"/>
              <a:gd name="connsiteX4" fmla="*/ 6721856 w 6721855"/>
              <a:gd name="connsiteY4" fmla="*/ 0 h 53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55" h="5356288">
                <a:moveTo>
                  <a:pt x="6721856" y="0"/>
                </a:moveTo>
                <a:lnTo>
                  <a:pt x="0" y="4111752"/>
                </a:lnTo>
                <a:cubicBezTo>
                  <a:pt x="310388" y="4605020"/>
                  <a:pt x="711391" y="5028756"/>
                  <a:pt x="1177862" y="5356289"/>
                </a:cubicBezTo>
                <a:lnTo>
                  <a:pt x="2327148" y="5356289"/>
                </a:lnTo>
                <a:lnTo>
                  <a:pt x="6721856" y="0"/>
                </a:ln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039BCFE-B444-3854-E603-A7C1998299B0}"/>
              </a:ext>
            </a:extLst>
          </p:cNvPr>
          <p:cNvSpPr/>
          <p:nvPr userDrawn="1"/>
        </p:nvSpPr>
        <p:spPr>
          <a:xfrm>
            <a:off x="252734" y="0"/>
            <a:ext cx="7402322" cy="1805368"/>
          </a:xfrm>
          <a:custGeom>
            <a:avLst/>
            <a:gdLst>
              <a:gd name="connsiteX0" fmla="*/ 64 w 7402322"/>
              <a:gd name="connsiteY0" fmla="*/ 1805369 h 1805368"/>
              <a:gd name="connsiteX1" fmla="*/ 7402323 w 7402322"/>
              <a:gd name="connsiteY1" fmla="*/ 563245 h 1805368"/>
              <a:gd name="connsiteX2" fmla="*/ 6948678 w 7402322"/>
              <a:gd name="connsiteY2" fmla="*/ 0 h 1805368"/>
              <a:gd name="connsiteX3" fmla="*/ 1042924 w 7402322"/>
              <a:gd name="connsiteY3" fmla="*/ 0 h 1805368"/>
              <a:gd name="connsiteX4" fmla="*/ 0 w 7402322"/>
              <a:gd name="connsiteY4" fmla="*/ 1805369 h 18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322" h="1805368">
                <a:moveTo>
                  <a:pt x="64" y="1805369"/>
                </a:moveTo>
                <a:lnTo>
                  <a:pt x="7402323" y="563245"/>
                </a:lnTo>
                <a:cubicBezTo>
                  <a:pt x="7265988" y="362268"/>
                  <a:pt x="7114096" y="173927"/>
                  <a:pt x="6948678" y="0"/>
                </a:cubicBezTo>
                <a:lnTo>
                  <a:pt x="1042924" y="0"/>
                </a:lnTo>
                <a:cubicBezTo>
                  <a:pt x="569277" y="498094"/>
                  <a:pt x="207201" y="1115124"/>
                  <a:pt x="0" y="1805369"/>
                </a:cubicBez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A62830D-0172-0139-6510-9C5F012313D9}"/>
              </a:ext>
            </a:extLst>
          </p:cNvPr>
          <p:cNvSpPr/>
          <p:nvPr userDrawn="1"/>
        </p:nvSpPr>
        <p:spPr>
          <a:xfrm>
            <a:off x="3652080" y="1423098"/>
            <a:ext cx="4789042" cy="5434901"/>
          </a:xfrm>
          <a:custGeom>
            <a:avLst/>
            <a:gdLst>
              <a:gd name="connsiteX0" fmla="*/ 4789043 w 4789042"/>
              <a:gd name="connsiteY0" fmla="*/ 1729740 h 5434901"/>
              <a:gd name="connsiteX1" fmla="*/ 4459225 w 4789042"/>
              <a:gd name="connsiteY1" fmla="*/ 0 h 5434901"/>
              <a:gd name="connsiteX2" fmla="*/ 0 w 4789042"/>
              <a:gd name="connsiteY2" fmla="*/ 5434902 h 5434901"/>
              <a:gd name="connsiteX3" fmla="*/ 2909634 w 4789042"/>
              <a:gd name="connsiteY3" fmla="*/ 5434902 h 5434901"/>
              <a:gd name="connsiteX4" fmla="*/ 4789043 w 4789042"/>
              <a:gd name="connsiteY4" fmla="*/ 1729740 h 5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042" h="5434901">
                <a:moveTo>
                  <a:pt x="4789043" y="1729740"/>
                </a:moveTo>
                <a:cubicBezTo>
                  <a:pt x="4789043" y="1116140"/>
                  <a:pt x="4671632" y="531622"/>
                  <a:pt x="4459225" y="0"/>
                </a:cubicBezTo>
                <a:lnTo>
                  <a:pt x="0" y="5434902"/>
                </a:lnTo>
                <a:lnTo>
                  <a:pt x="2909634" y="5434902"/>
                </a:lnTo>
                <a:cubicBezTo>
                  <a:pt x="4042220" y="4639628"/>
                  <a:pt x="4789043" y="3277108"/>
                  <a:pt x="4789043" y="1729740"/>
                </a:cubicBez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440A-DB94-075C-02E4-76130C35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36A7C3F-FA4A-FCD9-A9E9-FFB693262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044000"/>
            <a:ext cx="5416801" cy="20258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8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BA0E19-1746-9C91-3C53-18E71140E77F}"/>
              </a:ext>
            </a:extLst>
          </p:cNvPr>
          <p:cNvSpPr/>
          <p:nvPr userDrawn="1"/>
        </p:nvSpPr>
        <p:spPr>
          <a:xfrm>
            <a:off x="0" y="0"/>
            <a:ext cx="12192004" cy="68621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440A-DB94-075C-02E4-76130C35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DB69D50-ABBE-4278-DDFB-EAC12107F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044000"/>
            <a:ext cx="5416801" cy="20258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41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CD6395E-CEC9-0504-5550-D522E7CA911D}"/>
              </a:ext>
            </a:extLst>
          </p:cNvPr>
          <p:cNvSpPr/>
          <p:nvPr userDrawn="1"/>
        </p:nvSpPr>
        <p:spPr>
          <a:xfrm>
            <a:off x="56139" y="1079372"/>
            <a:ext cx="7258304" cy="4144454"/>
          </a:xfrm>
          <a:custGeom>
            <a:avLst/>
            <a:gdLst>
              <a:gd name="connsiteX0" fmla="*/ 0 w 7258304"/>
              <a:gd name="connsiteY0" fmla="*/ 2073466 h 4144454"/>
              <a:gd name="connsiteX1" fmla="*/ 482981 w 7258304"/>
              <a:gd name="connsiteY1" fmla="*/ 4144455 h 4144454"/>
              <a:gd name="connsiteX2" fmla="*/ 7258304 w 7258304"/>
              <a:gd name="connsiteY2" fmla="*/ 0 h 4144454"/>
              <a:gd name="connsiteX3" fmla="*/ 80455 w 7258304"/>
              <a:gd name="connsiteY3" fmla="*/ 1204532 h 4144454"/>
              <a:gd name="connsiteX4" fmla="*/ 0 w 7258304"/>
              <a:gd name="connsiteY4" fmla="*/ 2073466 h 41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04" h="4144454">
                <a:moveTo>
                  <a:pt x="0" y="2073466"/>
                </a:moveTo>
                <a:cubicBezTo>
                  <a:pt x="0" y="2821432"/>
                  <a:pt x="174752" y="3526028"/>
                  <a:pt x="482981" y="4144455"/>
                </a:cubicBezTo>
                <a:lnTo>
                  <a:pt x="7258304" y="0"/>
                </a:lnTo>
                <a:lnTo>
                  <a:pt x="80455" y="1204532"/>
                </a:lnTo>
                <a:cubicBezTo>
                  <a:pt x="27813" y="1485583"/>
                  <a:pt x="0" y="1776095"/>
                  <a:pt x="0" y="2073466"/>
                </a:cubicBez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6F34217-A587-C1FA-BCCF-020C488F8F97}"/>
              </a:ext>
            </a:extLst>
          </p:cNvPr>
          <p:cNvSpPr/>
          <p:nvPr userDrawn="1"/>
        </p:nvSpPr>
        <p:spPr>
          <a:xfrm>
            <a:off x="757940" y="1501711"/>
            <a:ext cx="6721855" cy="5356288"/>
          </a:xfrm>
          <a:custGeom>
            <a:avLst/>
            <a:gdLst>
              <a:gd name="connsiteX0" fmla="*/ 6721856 w 6721855"/>
              <a:gd name="connsiteY0" fmla="*/ 0 h 5356288"/>
              <a:gd name="connsiteX1" fmla="*/ 0 w 6721855"/>
              <a:gd name="connsiteY1" fmla="*/ 4111752 h 5356288"/>
              <a:gd name="connsiteX2" fmla="*/ 1177862 w 6721855"/>
              <a:gd name="connsiteY2" fmla="*/ 5356289 h 5356288"/>
              <a:gd name="connsiteX3" fmla="*/ 2327148 w 6721855"/>
              <a:gd name="connsiteY3" fmla="*/ 5356289 h 5356288"/>
              <a:gd name="connsiteX4" fmla="*/ 6721856 w 6721855"/>
              <a:gd name="connsiteY4" fmla="*/ 0 h 53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55" h="5356288">
                <a:moveTo>
                  <a:pt x="6721856" y="0"/>
                </a:moveTo>
                <a:lnTo>
                  <a:pt x="0" y="4111752"/>
                </a:lnTo>
                <a:cubicBezTo>
                  <a:pt x="310388" y="4605020"/>
                  <a:pt x="711391" y="5028756"/>
                  <a:pt x="1177862" y="5356289"/>
                </a:cubicBezTo>
                <a:lnTo>
                  <a:pt x="2327148" y="5356289"/>
                </a:lnTo>
                <a:lnTo>
                  <a:pt x="6721856" y="0"/>
                </a:ln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46A56D0-1961-40E3-1A23-DDEFE268C3C1}"/>
              </a:ext>
            </a:extLst>
          </p:cNvPr>
          <p:cNvSpPr/>
          <p:nvPr userDrawn="1"/>
        </p:nvSpPr>
        <p:spPr>
          <a:xfrm>
            <a:off x="252734" y="0"/>
            <a:ext cx="7402322" cy="1805368"/>
          </a:xfrm>
          <a:custGeom>
            <a:avLst/>
            <a:gdLst>
              <a:gd name="connsiteX0" fmla="*/ 64 w 7402322"/>
              <a:gd name="connsiteY0" fmla="*/ 1805369 h 1805368"/>
              <a:gd name="connsiteX1" fmla="*/ 7402323 w 7402322"/>
              <a:gd name="connsiteY1" fmla="*/ 563245 h 1805368"/>
              <a:gd name="connsiteX2" fmla="*/ 6948678 w 7402322"/>
              <a:gd name="connsiteY2" fmla="*/ 0 h 1805368"/>
              <a:gd name="connsiteX3" fmla="*/ 1042924 w 7402322"/>
              <a:gd name="connsiteY3" fmla="*/ 0 h 1805368"/>
              <a:gd name="connsiteX4" fmla="*/ 0 w 7402322"/>
              <a:gd name="connsiteY4" fmla="*/ 1805369 h 18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322" h="1805368">
                <a:moveTo>
                  <a:pt x="64" y="1805369"/>
                </a:moveTo>
                <a:lnTo>
                  <a:pt x="7402323" y="563245"/>
                </a:lnTo>
                <a:cubicBezTo>
                  <a:pt x="7265988" y="362268"/>
                  <a:pt x="7114096" y="173927"/>
                  <a:pt x="6948678" y="0"/>
                </a:cubicBezTo>
                <a:lnTo>
                  <a:pt x="1042924" y="0"/>
                </a:lnTo>
                <a:cubicBezTo>
                  <a:pt x="569277" y="498094"/>
                  <a:pt x="207201" y="1115124"/>
                  <a:pt x="0" y="1805369"/>
                </a:cubicBez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B9C6ABE-21B7-8BAB-94EE-383ED3FC4FE3}"/>
              </a:ext>
            </a:extLst>
          </p:cNvPr>
          <p:cNvSpPr/>
          <p:nvPr userDrawn="1"/>
        </p:nvSpPr>
        <p:spPr>
          <a:xfrm>
            <a:off x="3652080" y="1423098"/>
            <a:ext cx="4789042" cy="5434901"/>
          </a:xfrm>
          <a:custGeom>
            <a:avLst/>
            <a:gdLst>
              <a:gd name="connsiteX0" fmla="*/ 4789043 w 4789042"/>
              <a:gd name="connsiteY0" fmla="*/ 1729740 h 5434901"/>
              <a:gd name="connsiteX1" fmla="*/ 4459225 w 4789042"/>
              <a:gd name="connsiteY1" fmla="*/ 0 h 5434901"/>
              <a:gd name="connsiteX2" fmla="*/ 0 w 4789042"/>
              <a:gd name="connsiteY2" fmla="*/ 5434902 h 5434901"/>
              <a:gd name="connsiteX3" fmla="*/ 2909634 w 4789042"/>
              <a:gd name="connsiteY3" fmla="*/ 5434902 h 5434901"/>
              <a:gd name="connsiteX4" fmla="*/ 4789043 w 4789042"/>
              <a:gd name="connsiteY4" fmla="*/ 1729740 h 5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042" h="5434901">
                <a:moveTo>
                  <a:pt x="4789043" y="1729740"/>
                </a:moveTo>
                <a:cubicBezTo>
                  <a:pt x="4789043" y="1116140"/>
                  <a:pt x="4671632" y="531622"/>
                  <a:pt x="4459225" y="0"/>
                </a:cubicBezTo>
                <a:lnTo>
                  <a:pt x="0" y="5434902"/>
                </a:lnTo>
                <a:lnTo>
                  <a:pt x="2909634" y="5434902"/>
                </a:lnTo>
                <a:cubicBezTo>
                  <a:pt x="4042220" y="4639628"/>
                  <a:pt x="4789043" y="3277108"/>
                  <a:pt x="4789043" y="1729740"/>
                </a:cubicBezTo>
                <a:close/>
              </a:path>
            </a:pathLst>
          </a:custGeom>
          <a:solidFill>
            <a:schemeClr val="bg2">
              <a:alpha val="3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DE5C2-406C-F12D-B4EB-65590F92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81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FA658D-5CD2-D2DA-A059-753BF817D1EF}"/>
              </a:ext>
            </a:extLst>
          </p:cNvPr>
          <p:cNvSpPr/>
          <p:nvPr userDrawn="1"/>
        </p:nvSpPr>
        <p:spPr>
          <a:xfrm>
            <a:off x="0" y="0"/>
            <a:ext cx="12192004" cy="6862180"/>
          </a:xfrm>
          <a:prstGeom prst="rect">
            <a:avLst/>
          </a:prstGeom>
          <a:solidFill>
            <a:schemeClr val="tx2">
              <a:lumMod val="10000"/>
              <a:lumOff val="90000"/>
              <a:alpha val="496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BE258-5180-8A67-54D2-2E7B3B2A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3" y="558000"/>
            <a:ext cx="10928380" cy="503999"/>
          </a:xfrm>
        </p:spPr>
        <p:txBody>
          <a:bodyPr lIns="0"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A9F2-C9E1-33BB-6078-D46054AEC8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70400" y="1209600"/>
            <a:ext cx="5362413" cy="48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EC4F-4BCB-5109-1C47-822D69978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433" y="1209600"/>
            <a:ext cx="5417168" cy="4860000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EE1508E-420A-E4A9-3E03-8FF5B18A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B17F2E56-BA77-C0CD-AC5A-8F2D255C6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8F8ABA-5B6E-F44B-EC5D-9B13C3114072}"/>
              </a:ext>
            </a:extLst>
          </p:cNvPr>
          <p:cNvCxnSpPr>
            <a:cxnSpLocks/>
          </p:cNvCxnSpPr>
          <p:nvPr userDrawn="1"/>
        </p:nvCxnSpPr>
        <p:spPr>
          <a:xfrm>
            <a:off x="604937" y="1090576"/>
            <a:ext cx="108912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4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F78ADA0-EA5B-1F62-6245-2E794B951412}"/>
              </a:ext>
            </a:extLst>
          </p:cNvPr>
          <p:cNvSpPr/>
          <p:nvPr userDrawn="1"/>
        </p:nvSpPr>
        <p:spPr>
          <a:xfrm>
            <a:off x="0" y="0"/>
            <a:ext cx="12192004" cy="68621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EEB4F-0DBC-CDD1-4386-6B189D2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3" y="558000"/>
            <a:ext cx="10898661" cy="503999"/>
          </a:xfrm>
        </p:spPr>
        <p:txBody>
          <a:bodyPr lIns="0"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87C1F-1A14-DC2F-2E6A-F289067F7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0399" y="1209600"/>
            <a:ext cx="5332695" cy="4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F5E45-8383-5916-A400-1FDF23E47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434" y="1209600"/>
            <a:ext cx="5417168" cy="4860000"/>
          </a:xfr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967ED-8D2F-FAB0-526B-0EEFDF40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0F371B47-5602-4A20-CAB6-E670F2BDA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342F52-D136-8274-EEDD-E207947D393C}"/>
              </a:ext>
            </a:extLst>
          </p:cNvPr>
          <p:cNvCxnSpPr>
            <a:cxnSpLocks/>
          </p:cNvCxnSpPr>
          <p:nvPr userDrawn="1"/>
        </p:nvCxnSpPr>
        <p:spPr>
          <a:xfrm>
            <a:off x="604937" y="1090576"/>
            <a:ext cx="108912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4232-83FF-75B2-99EF-5D3B69A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BA16290-C2AA-8409-BC9D-42069829B7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4800" y="558000"/>
            <a:ext cx="5491200" cy="5442750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9A31D618-2F2B-36A2-A02F-33CBDE039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0828" y="1122609"/>
            <a:ext cx="4140000" cy="41400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  <a:endParaRPr lang="en-GB" dirty="0"/>
          </a:p>
        </p:txBody>
      </p:sp>
      <p:pic>
        <p:nvPicPr>
          <p:cNvPr id="2" name="Picture 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5DF60675-FD5B-001A-CE42-D173758E4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D4C0DE0-76CB-6C3A-7DC0-5D097E6DE012}"/>
              </a:ext>
            </a:extLst>
          </p:cNvPr>
          <p:cNvSpPr/>
          <p:nvPr userDrawn="1"/>
        </p:nvSpPr>
        <p:spPr>
          <a:xfrm>
            <a:off x="0" y="0"/>
            <a:ext cx="12192004" cy="68621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15FD251-81D3-7655-18D6-B3BEE7B533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4800" y="558000"/>
            <a:ext cx="5397648" cy="549000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4B50AEF9-A39D-1D63-5375-D47437055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0828" y="1122609"/>
            <a:ext cx="2498777" cy="2498777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  <a:endParaRPr lang="en-GB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C846DA7D-8137-E85D-1397-83BCA72636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72958" y="2308613"/>
            <a:ext cx="2498777" cy="249877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C9E0998-6222-BF68-36FD-104BBEE1BA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4202" y="3784328"/>
            <a:ext cx="2498777" cy="249877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1540A61-BB0C-813E-9B6A-F0472998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" name="Picture 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C2A948B8-9035-E7F6-127F-F0003E70A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1708-F654-A24C-A645-7EB8F4BF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58000"/>
            <a:ext cx="10897200" cy="503999"/>
          </a:xfrm>
        </p:spPr>
        <p:txBody>
          <a:bodyPr lIns="0" anchor="t" anchorCtr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54BA9-320D-F0C7-88F5-7E3D770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3BD23F-6FC1-E769-AF54-AEB911CEA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866" y="1209600"/>
            <a:ext cx="2505256" cy="4860000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E17180FC-91E2-AF6C-2520-524460681A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2134" y="1209600"/>
            <a:ext cx="2505256" cy="4860000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5441F9-7EA9-1EFF-DF36-5C628B4065D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2720" y="1209600"/>
            <a:ext cx="2505256" cy="4860000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74334-CF29-745A-23A3-3F41FFE02F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91419" y="1209600"/>
            <a:ext cx="2505256" cy="4860000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FE11F4F-3449-D541-009A-F9E363F40D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838" y="4457697"/>
            <a:ext cx="1607870" cy="1604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2F2E2DAB-252D-715E-D2D0-6EC75853E2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26010" y="4486051"/>
            <a:ext cx="1607870" cy="1604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C36D9AE9-A8B6-CBC9-8D01-FF13BE4AD4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0475" y="4478962"/>
            <a:ext cx="1607870" cy="1604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2F69B53-44E3-71B9-4B82-BD4C70FEA6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97470" y="4464786"/>
            <a:ext cx="1607870" cy="1604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3" name="Picture 2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6C296F2-9057-6F92-67E9-83C879C50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8E7B1A-6472-E061-85BD-5375F0794FA9}"/>
              </a:ext>
            </a:extLst>
          </p:cNvPr>
          <p:cNvCxnSpPr>
            <a:cxnSpLocks/>
          </p:cNvCxnSpPr>
          <p:nvPr userDrawn="1"/>
        </p:nvCxnSpPr>
        <p:spPr>
          <a:xfrm>
            <a:off x="604800" y="1176128"/>
            <a:ext cx="250832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9B3AA8-739F-70F1-6388-7E84230039B4}"/>
              </a:ext>
            </a:extLst>
          </p:cNvPr>
          <p:cNvCxnSpPr>
            <a:cxnSpLocks/>
          </p:cNvCxnSpPr>
          <p:nvPr userDrawn="1"/>
        </p:nvCxnSpPr>
        <p:spPr>
          <a:xfrm>
            <a:off x="3411796" y="1183216"/>
            <a:ext cx="250832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62FFE2-D588-BC36-295B-41BEBFAF1C0C}"/>
              </a:ext>
            </a:extLst>
          </p:cNvPr>
          <p:cNvCxnSpPr>
            <a:cxnSpLocks/>
          </p:cNvCxnSpPr>
          <p:nvPr userDrawn="1"/>
        </p:nvCxnSpPr>
        <p:spPr>
          <a:xfrm>
            <a:off x="6190438" y="1176128"/>
            <a:ext cx="250832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FE9E0C-ECC0-3E56-F1D5-89256CD29476}"/>
              </a:ext>
            </a:extLst>
          </p:cNvPr>
          <p:cNvCxnSpPr>
            <a:cxnSpLocks/>
          </p:cNvCxnSpPr>
          <p:nvPr userDrawn="1"/>
        </p:nvCxnSpPr>
        <p:spPr>
          <a:xfrm>
            <a:off x="8997433" y="1176128"/>
            <a:ext cx="250832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4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27FA20A-8396-5ECE-F926-2630813DB481}"/>
              </a:ext>
            </a:extLst>
          </p:cNvPr>
          <p:cNvSpPr/>
          <p:nvPr userDrawn="1"/>
        </p:nvSpPr>
        <p:spPr>
          <a:xfrm>
            <a:off x="-1" y="0"/>
            <a:ext cx="12192001" cy="686217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7D858FB-6797-CCE5-EA56-D3F63650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3" y="558000"/>
            <a:ext cx="10928380" cy="503999"/>
          </a:xfrm>
        </p:spPr>
        <p:txBody>
          <a:bodyPr lIns="0"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346DC2-B62F-DF06-5B16-D79FD69E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434" y="4520241"/>
            <a:ext cx="3398224" cy="1642957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927BA5B-B377-DA24-D0C3-A75FF4B3A58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65551" y="4502988"/>
            <a:ext cx="3398224" cy="164295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E92AD98-BEE0-F9DA-4A0F-13616AC3F79C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9415" y="4502988"/>
            <a:ext cx="3398224" cy="164295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A5EA0C6-6910-5C53-EA53-EC1DB4B6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8242435-2A73-5E22-8086-F6C882916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B8899-1E79-6012-5B98-0E5241D07885}"/>
              </a:ext>
            </a:extLst>
          </p:cNvPr>
          <p:cNvCxnSpPr>
            <a:cxnSpLocks/>
          </p:cNvCxnSpPr>
          <p:nvPr userDrawn="1"/>
        </p:nvCxnSpPr>
        <p:spPr>
          <a:xfrm>
            <a:off x="604937" y="1090576"/>
            <a:ext cx="108912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2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220"/>
            <a:ext cx="10515600" cy="987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BBA-FFC0-4ED4-8FC5-D81261C76034}" type="datetime1">
              <a:rPr lang="en-GB" smtClean="0"/>
              <a:t>11/07/2023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07" y="0"/>
            <a:ext cx="3572566" cy="6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CB48CBCA-1E66-9851-7DC0-BED023D17BB2}"/>
              </a:ext>
            </a:extLst>
          </p:cNvPr>
          <p:cNvSpPr/>
          <p:nvPr userDrawn="1"/>
        </p:nvSpPr>
        <p:spPr>
          <a:xfrm>
            <a:off x="56139" y="1079372"/>
            <a:ext cx="7258304" cy="4144454"/>
          </a:xfrm>
          <a:custGeom>
            <a:avLst/>
            <a:gdLst>
              <a:gd name="connsiteX0" fmla="*/ 0 w 7258304"/>
              <a:gd name="connsiteY0" fmla="*/ 2073466 h 4144454"/>
              <a:gd name="connsiteX1" fmla="*/ 482981 w 7258304"/>
              <a:gd name="connsiteY1" fmla="*/ 4144455 h 4144454"/>
              <a:gd name="connsiteX2" fmla="*/ 7258304 w 7258304"/>
              <a:gd name="connsiteY2" fmla="*/ 0 h 4144454"/>
              <a:gd name="connsiteX3" fmla="*/ 80455 w 7258304"/>
              <a:gd name="connsiteY3" fmla="*/ 1204532 h 4144454"/>
              <a:gd name="connsiteX4" fmla="*/ 0 w 7258304"/>
              <a:gd name="connsiteY4" fmla="*/ 2073466 h 41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04" h="4144454">
                <a:moveTo>
                  <a:pt x="0" y="2073466"/>
                </a:moveTo>
                <a:cubicBezTo>
                  <a:pt x="0" y="2821432"/>
                  <a:pt x="174752" y="3526028"/>
                  <a:pt x="482981" y="4144455"/>
                </a:cubicBezTo>
                <a:lnTo>
                  <a:pt x="7258304" y="0"/>
                </a:lnTo>
                <a:lnTo>
                  <a:pt x="80455" y="1204532"/>
                </a:lnTo>
                <a:cubicBezTo>
                  <a:pt x="27813" y="1485583"/>
                  <a:pt x="0" y="1776095"/>
                  <a:pt x="0" y="2073466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D8934D1-8AD6-866A-7D9D-0C245850EC10}"/>
              </a:ext>
            </a:extLst>
          </p:cNvPr>
          <p:cNvSpPr/>
          <p:nvPr userDrawn="1"/>
        </p:nvSpPr>
        <p:spPr>
          <a:xfrm>
            <a:off x="757940" y="1501711"/>
            <a:ext cx="6721855" cy="5356288"/>
          </a:xfrm>
          <a:custGeom>
            <a:avLst/>
            <a:gdLst>
              <a:gd name="connsiteX0" fmla="*/ 6721856 w 6721855"/>
              <a:gd name="connsiteY0" fmla="*/ 0 h 5356288"/>
              <a:gd name="connsiteX1" fmla="*/ 0 w 6721855"/>
              <a:gd name="connsiteY1" fmla="*/ 4111752 h 5356288"/>
              <a:gd name="connsiteX2" fmla="*/ 1177862 w 6721855"/>
              <a:gd name="connsiteY2" fmla="*/ 5356289 h 5356288"/>
              <a:gd name="connsiteX3" fmla="*/ 2327148 w 6721855"/>
              <a:gd name="connsiteY3" fmla="*/ 5356289 h 5356288"/>
              <a:gd name="connsiteX4" fmla="*/ 6721856 w 6721855"/>
              <a:gd name="connsiteY4" fmla="*/ 0 h 53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55" h="5356288">
                <a:moveTo>
                  <a:pt x="6721856" y="0"/>
                </a:moveTo>
                <a:lnTo>
                  <a:pt x="0" y="4111752"/>
                </a:lnTo>
                <a:cubicBezTo>
                  <a:pt x="310388" y="4605020"/>
                  <a:pt x="711391" y="5028756"/>
                  <a:pt x="1177862" y="5356289"/>
                </a:cubicBezTo>
                <a:lnTo>
                  <a:pt x="2327148" y="5356289"/>
                </a:lnTo>
                <a:lnTo>
                  <a:pt x="6721856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34195FB-EC7C-70B1-11A6-78BA72D65851}"/>
              </a:ext>
            </a:extLst>
          </p:cNvPr>
          <p:cNvSpPr/>
          <p:nvPr userDrawn="1"/>
        </p:nvSpPr>
        <p:spPr>
          <a:xfrm>
            <a:off x="3652080" y="1423098"/>
            <a:ext cx="4789042" cy="5434901"/>
          </a:xfrm>
          <a:custGeom>
            <a:avLst/>
            <a:gdLst>
              <a:gd name="connsiteX0" fmla="*/ 4789043 w 4789042"/>
              <a:gd name="connsiteY0" fmla="*/ 1729740 h 5434901"/>
              <a:gd name="connsiteX1" fmla="*/ 4459225 w 4789042"/>
              <a:gd name="connsiteY1" fmla="*/ 0 h 5434901"/>
              <a:gd name="connsiteX2" fmla="*/ 0 w 4789042"/>
              <a:gd name="connsiteY2" fmla="*/ 5434902 h 5434901"/>
              <a:gd name="connsiteX3" fmla="*/ 2909634 w 4789042"/>
              <a:gd name="connsiteY3" fmla="*/ 5434902 h 5434901"/>
              <a:gd name="connsiteX4" fmla="*/ 4789043 w 4789042"/>
              <a:gd name="connsiteY4" fmla="*/ 1729740 h 5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042" h="5434901">
                <a:moveTo>
                  <a:pt x="4789043" y="1729740"/>
                </a:moveTo>
                <a:cubicBezTo>
                  <a:pt x="4789043" y="1116140"/>
                  <a:pt x="4671632" y="531622"/>
                  <a:pt x="4459225" y="0"/>
                </a:cubicBezTo>
                <a:lnTo>
                  <a:pt x="0" y="5434902"/>
                </a:lnTo>
                <a:lnTo>
                  <a:pt x="2909634" y="5434902"/>
                </a:lnTo>
                <a:cubicBezTo>
                  <a:pt x="4042220" y="4639628"/>
                  <a:pt x="4789043" y="3277108"/>
                  <a:pt x="4789043" y="172974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51DADAA-1A53-A30B-23FD-AE9420EC074C}"/>
              </a:ext>
            </a:extLst>
          </p:cNvPr>
          <p:cNvSpPr/>
          <p:nvPr userDrawn="1"/>
        </p:nvSpPr>
        <p:spPr>
          <a:xfrm>
            <a:off x="252734" y="0"/>
            <a:ext cx="7402322" cy="1805368"/>
          </a:xfrm>
          <a:custGeom>
            <a:avLst/>
            <a:gdLst>
              <a:gd name="connsiteX0" fmla="*/ 64 w 7402322"/>
              <a:gd name="connsiteY0" fmla="*/ 1805369 h 1805368"/>
              <a:gd name="connsiteX1" fmla="*/ 7402323 w 7402322"/>
              <a:gd name="connsiteY1" fmla="*/ 563245 h 1805368"/>
              <a:gd name="connsiteX2" fmla="*/ 6948678 w 7402322"/>
              <a:gd name="connsiteY2" fmla="*/ 0 h 1805368"/>
              <a:gd name="connsiteX3" fmla="*/ 1042924 w 7402322"/>
              <a:gd name="connsiteY3" fmla="*/ 0 h 1805368"/>
              <a:gd name="connsiteX4" fmla="*/ 0 w 7402322"/>
              <a:gd name="connsiteY4" fmla="*/ 1805369 h 18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322" h="1805368">
                <a:moveTo>
                  <a:pt x="64" y="1805369"/>
                </a:moveTo>
                <a:lnTo>
                  <a:pt x="7402323" y="563245"/>
                </a:lnTo>
                <a:cubicBezTo>
                  <a:pt x="7265988" y="362268"/>
                  <a:pt x="7114096" y="173927"/>
                  <a:pt x="6948678" y="0"/>
                </a:cubicBezTo>
                <a:lnTo>
                  <a:pt x="1042924" y="0"/>
                </a:lnTo>
                <a:cubicBezTo>
                  <a:pt x="569277" y="498094"/>
                  <a:pt x="207201" y="1115124"/>
                  <a:pt x="0" y="18053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381E9-B73D-F5C8-8BE5-0ECA94D3CB3E}"/>
              </a:ext>
            </a:extLst>
          </p:cNvPr>
          <p:cNvSpPr/>
          <p:nvPr userDrawn="1"/>
        </p:nvSpPr>
        <p:spPr>
          <a:xfrm flipV="1">
            <a:off x="0" y="-8309"/>
            <a:ext cx="12192001" cy="3424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E11-1215-D576-5116-2C5C4BE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0EBA3A6-1974-F396-F7CD-871997ABB617}"/>
              </a:ext>
            </a:extLst>
          </p:cNvPr>
          <p:cNvSpPr/>
          <p:nvPr/>
        </p:nvSpPr>
        <p:spPr>
          <a:xfrm>
            <a:off x="9900729" y="979741"/>
            <a:ext cx="2222" cy="1778"/>
          </a:xfrm>
          <a:custGeom>
            <a:avLst/>
            <a:gdLst>
              <a:gd name="connsiteX0" fmla="*/ 2222 w 2222"/>
              <a:gd name="connsiteY0" fmla="*/ 0 h 1778"/>
              <a:gd name="connsiteX1" fmla="*/ 0 w 2222"/>
              <a:gd name="connsiteY1" fmla="*/ 381 h 1778"/>
              <a:gd name="connsiteX2" fmla="*/ 762 w 2222"/>
              <a:gd name="connsiteY2" fmla="*/ 1778 h 1778"/>
              <a:gd name="connsiteX3" fmla="*/ 2222 w 2222"/>
              <a:gd name="connsiteY3" fmla="*/ 0 h 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" h="1778">
                <a:moveTo>
                  <a:pt x="2222" y="0"/>
                </a:moveTo>
                <a:lnTo>
                  <a:pt x="0" y="381"/>
                </a:lnTo>
                <a:cubicBezTo>
                  <a:pt x="253" y="826"/>
                  <a:pt x="508" y="1334"/>
                  <a:pt x="762" y="1778"/>
                </a:cubicBezTo>
                <a:lnTo>
                  <a:pt x="2222" y="0"/>
                </a:lnTo>
                <a:close/>
              </a:path>
            </a:pathLst>
          </a:custGeom>
          <a:solidFill>
            <a:srgbClr val="1D1D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56BC6-9DCC-57A5-657B-1AADB8D77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3222" y="1424662"/>
            <a:ext cx="9849873" cy="1866631"/>
          </a:xfrm>
        </p:spPr>
        <p:txBody>
          <a:bodyPr anchor="b">
            <a:normAutofit/>
          </a:bodyPr>
          <a:lstStyle>
            <a:lvl1pPr algn="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 goes here </a:t>
            </a:r>
            <a:br>
              <a:rPr lang="en-US" dirty="0"/>
            </a:br>
            <a:r>
              <a:rPr lang="en-US" dirty="0"/>
              <a:t>on one or two lines</a:t>
            </a:r>
            <a:endParaRPr lang="en-GB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E4126F2-68C8-71F3-6DD8-13C2B447A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50" y="244266"/>
            <a:ext cx="2824278" cy="68467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9A7C5B0-0C0E-B397-E72B-806EBF78A8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3222" y="3544843"/>
            <a:ext cx="9849873" cy="1147278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17E49-49D5-B340-3300-967570D38A25}"/>
              </a:ext>
            </a:extLst>
          </p:cNvPr>
          <p:cNvSpPr/>
          <p:nvPr userDrawn="1"/>
        </p:nvSpPr>
        <p:spPr>
          <a:xfrm>
            <a:off x="0" y="5193566"/>
            <a:ext cx="12192004" cy="166443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BF22D482-A0A3-EC40-6B3C-3F5552C01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27129"/>
          <a:stretch/>
        </p:blipFill>
        <p:spPr>
          <a:xfrm>
            <a:off x="0" y="3323598"/>
            <a:ext cx="12192000" cy="186023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E11-1215-D576-5116-2C5C4BE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0EBA3A6-1974-F396-F7CD-871997ABB617}"/>
              </a:ext>
            </a:extLst>
          </p:cNvPr>
          <p:cNvSpPr/>
          <p:nvPr/>
        </p:nvSpPr>
        <p:spPr>
          <a:xfrm>
            <a:off x="9900729" y="979741"/>
            <a:ext cx="2222" cy="1778"/>
          </a:xfrm>
          <a:custGeom>
            <a:avLst/>
            <a:gdLst>
              <a:gd name="connsiteX0" fmla="*/ 2222 w 2222"/>
              <a:gd name="connsiteY0" fmla="*/ 0 h 1778"/>
              <a:gd name="connsiteX1" fmla="*/ 0 w 2222"/>
              <a:gd name="connsiteY1" fmla="*/ 381 h 1778"/>
              <a:gd name="connsiteX2" fmla="*/ 762 w 2222"/>
              <a:gd name="connsiteY2" fmla="*/ 1778 h 1778"/>
              <a:gd name="connsiteX3" fmla="*/ 2222 w 2222"/>
              <a:gd name="connsiteY3" fmla="*/ 0 h 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" h="1778">
                <a:moveTo>
                  <a:pt x="2222" y="0"/>
                </a:moveTo>
                <a:lnTo>
                  <a:pt x="0" y="381"/>
                </a:lnTo>
                <a:cubicBezTo>
                  <a:pt x="253" y="826"/>
                  <a:pt x="508" y="1334"/>
                  <a:pt x="762" y="1778"/>
                </a:cubicBezTo>
                <a:lnTo>
                  <a:pt x="2222" y="0"/>
                </a:lnTo>
                <a:close/>
              </a:path>
            </a:pathLst>
          </a:custGeom>
          <a:solidFill>
            <a:srgbClr val="1D1D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56BC6-9DCC-57A5-657B-1AADB8D77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3222" y="1424662"/>
            <a:ext cx="9849873" cy="1866631"/>
          </a:xfrm>
        </p:spPr>
        <p:txBody>
          <a:bodyPr anchor="b">
            <a:normAutofit/>
          </a:bodyPr>
          <a:lstStyle>
            <a:lvl1pPr algn="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 goes here </a:t>
            </a:r>
            <a:br>
              <a:rPr lang="en-US" dirty="0"/>
            </a:br>
            <a:r>
              <a:rPr lang="en-US" dirty="0"/>
              <a:t>on one or two lines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3409CD-E158-FFB3-E6AB-07FB62596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3222" y="5288973"/>
            <a:ext cx="9849873" cy="883815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  <a:endParaRPr lang="en-GB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CFBA268-2E79-92D3-CB4E-F5BCDF6141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50" y="244266"/>
            <a:ext cx="2824278" cy="6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22D482-A0A3-EC40-6B3C-3F5552C01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/>
        </p:blipFill>
        <p:spPr>
          <a:xfrm>
            <a:off x="0" y="3333333"/>
            <a:ext cx="12192000" cy="1860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17E49-49D5-B340-3300-967570D38A25}"/>
              </a:ext>
            </a:extLst>
          </p:cNvPr>
          <p:cNvSpPr/>
          <p:nvPr userDrawn="1"/>
        </p:nvSpPr>
        <p:spPr>
          <a:xfrm>
            <a:off x="0" y="5193566"/>
            <a:ext cx="12192004" cy="166443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E11-1215-D576-5116-2C5C4BE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3C8D-346E-095E-2862-3C225FFC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759" y="6356350"/>
            <a:ext cx="13343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9EB746-4687-4314-B754-61AE929D06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0EBA3A6-1974-F396-F7CD-871997ABB617}"/>
              </a:ext>
            </a:extLst>
          </p:cNvPr>
          <p:cNvSpPr/>
          <p:nvPr/>
        </p:nvSpPr>
        <p:spPr>
          <a:xfrm>
            <a:off x="9900729" y="979741"/>
            <a:ext cx="2222" cy="1778"/>
          </a:xfrm>
          <a:custGeom>
            <a:avLst/>
            <a:gdLst>
              <a:gd name="connsiteX0" fmla="*/ 2222 w 2222"/>
              <a:gd name="connsiteY0" fmla="*/ 0 h 1778"/>
              <a:gd name="connsiteX1" fmla="*/ 0 w 2222"/>
              <a:gd name="connsiteY1" fmla="*/ 381 h 1778"/>
              <a:gd name="connsiteX2" fmla="*/ 762 w 2222"/>
              <a:gd name="connsiteY2" fmla="*/ 1778 h 1778"/>
              <a:gd name="connsiteX3" fmla="*/ 2222 w 2222"/>
              <a:gd name="connsiteY3" fmla="*/ 0 h 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" h="1778">
                <a:moveTo>
                  <a:pt x="2222" y="0"/>
                </a:moveTo>
                <a:lnTo>
                  <a:pt x="0" y="381"/>
                </a:lnTo>
                <a:cubicBezTo>
                  <a:pt x="253" y="826"/>
                  <a:pt x="508" y="1334"/>
                  <a:pt x="762" y="1778"/>
                </a:cubicBezTo>
                <a:lnTo>
                  <a:pt x="2222" y="0"/>
                </a:lnTo>
                <a:close/>
              </a:path>
            </a:pathLst>
          </a:custGeom>
          <a:solidFill>
            <a:srgbClr val="1D1D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56BC6-9DCC-57A5-657B-1AADB8D77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3222" y="1424662"/>
            <a:ext cx="9849873" cy="1866631"/>
          </a:xfrm>
        </p:spPr>
        <p:txBody>
          <a:bodyPr anchor="b">
            <a:normAutofit/>
          </a:bodyPr>
          <a:lstStyle>
            <a:lvl1pPr algn="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 goes here </a:t>
            </a:r>
            <a:br>
              <a:rPr lang="en-US" dirty="0"/>
            </a:br>
            <a:r>
              <a:rPr lang="en-US" dirty="0"/>
              <a:t>on one or two lines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3409CD-E158-FFB3-E6AB-07FB62596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355" y="5304620"/>
            <a:ext cx="9849873" cy="915205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  <a:endParaRPr lang="en-GB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CFBA268-2E79-92D3-CB4E-F5BCDF6141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50" y="244266"/>
            <a:ext cx="2824278" cy="6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5029-8971-8103-2CC2-B1CE6AA55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895" y="558000"/>
            <a:ext cx="10897200" cy="504000"/>
          </a:xfrm>
        </p:spPr>
        <p:txBody>
          <a:bodyPr lIns="0" anchor="b" anchorCtr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78833-A426-0DC1-54CE-BE3C318C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5C7FC-08F7-9C90-387C-016FF4305D4E}"/>
              </a:ext>
            </a:extLst>
          </p:cNvPr>
          <p:cNvCxnSpPr>
            <a:cxnSpLocks/>
          </p:cNvCxnSpPr>
          <p:nvPr userDrawn="1"/>
        </p:nvCxnSpPr>
        <p:spPr>
          <a:xfrm>
            <a:off x="604937" y="1090576"/>
            <a:ext cx="108912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C7F411BE-FBD2-3030-8A3A-25E51E4FF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9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80B-C7C0-8052-EFBE-F2839F16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1" y="558000"/>
            <a:ext cx="10925212" cy="503999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1D538-4340-9D28-DB38-38DD2294FA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4800" y="1209600"/>
            <a:ext cx="5378658" cy="4860000"/>
          </a:xfrm>
        </p:spPr>
        <p:txBody>
          <a:bodyPr lIns="0"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51921-7A78-051E-7328-86112648E2F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209600"/>
            <a:ext cx="5357812" cy="486000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7A18E-CF4F-4893-D90A-1439F5ED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0528" y="6356350"/>
            <a:ext cx="380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3F13C55-2159-6F31-2798-2372419D5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7270" y="385079"/>
            <a:ext cx="220496" cy="248058"/>
          </a:xfrm>
          <a:prstGeom prst="rect">
            <a:avLst/>
          </a:prstGeom>
        </p:spPr>
      </p:pic>
      <p:pic>
        <p:nvPicPr>
          <p:cNvPr id="3" name="Picture 2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2AE7A53-EC70-0BBA-BE00-D5C92D3234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11919"/>
            <a:ext cx="1568781" cy="3803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BBA832-30FE-F7BD-39BF-825C7FA5E204}"/>
              </a:ext>
            </a:extLst>
          </p:cNvPr>
          <p:cNvCxnSpPr>
            <a:cxnSpLocks/>
          </p:cNvCxnSpPr>
          <p:nvPr userDrawn="1"/>
        </p:nvCxnSpPr>
        <p:spPr>
          <a:xfrm>
            <a:off x="604937" y="1090576"/>
            <a:ext cx="108912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2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1708-F654-A24C-A645-7EB8F4BF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58000"/>
            <a:ext cx="10897200" cy="503999"/>
          </a:xfrm>
        </p:spPr>
        <p:txBody>
          <a:bodyPr lIns="0" anchor="t" anchorCtr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54BA9-320D-F0C7-88F5-7E3D770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3BD23F-6FC1-E769-AF54-AEB911CEA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865" y="1209600"/>
            <a:ext cx="5335200" cy="4860000"/>
          </a:xfr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E17180FC-91E2-AF6C-2520-524460681A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6694" y="1209600"/>
            <a:ext cx="5335306" cy="4860000"/>
          </a:xfr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27468C3-D288-14E6-2BF3-77BBA0811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" y="6301409"/>
            <a:ext cx="1568781" cy="3803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FB4DAB-D85E-312F-4ADE-E3D8681A7ECB}"/>
              </a:ext>
            </a:extLst>
          </p:cNvPr>
          <p:cNvCxnSpPr>
            <a:cxnSpLocks/>
          </p:cNvCxnSpPr>
          <p:nvPr userDrawn="1"/>
        </p:nvCxnSpPr>
        <p:spPr>
          <a:xfrm>
            <a:off x="604937" y="1090576"/>
            <a:ext cx="108912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550EDB-CA3C-DE20-4E56-CAAB6DC707E8}"/>
              </a:ext>
            </a:extLst>
          </p:cNvPr>
          <p:cNvSpPr/>
          <p:nvPr userDrawn="1"/>
        </p:nvSpPr>
        <p:spPr>
          <a:xfrm>
            <a:off x="-1" y="0"/>
            <a:ext cx="12192001" cy="6862179"/>
          </a:xfrm>
          <a:prstGeom prst="rect">
            <a:avLst/>
          </a:prstGeom>
          <a:gradFill flip="none" rotWithShape="1">
            <a:gsLst>
              <a:gs pos="31000">
                <a:schemeClr val="accent1">
                  <a:alpha val="20000"/>
                </a:schemeClr>
              </a:gs>
              <a:gs pos="100000">
                <a:schemeClr val="accent2">
                  <a:lumMod val="99852"/>
                  <a:alpha val="14363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440A-DB94-075C-02E4-76130C35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36A7C3F-FA4A-FCD9-A9E9-FFB693262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044000"/>
            <a:ext cx="5416801" cy="20258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05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A357C4-524F-384C-DCC5-A46EEE292E08}"/>
              </a:ext>
            </a:extLst>
          </p:cNvPr>
          <p:cNvSpPr/>
          <p:nvPr userDrawn="1"/>
        </p:nvSpPr>
        <p:spPr>
          <a:xfrm>
            <a:off x="-1" y="0"/>
            <a:ext cx="12192001" cy="6862179"/>
          </a:xfrm>
          <a:prstGeom prst="rect">
            <a:avLst/>
          </a:prstGeom>
          <a:gradFill flip="none" rotWithShape="1">
            <a:gsLst>
              <a:gs pos="31000">
                <a:schemeClr val="accent1">
                  <a:alpha val="20000"/>
                </a:schemeClr>
              </a:gs>
              <a:gs pos="100000">
                <a:schemeClr val="accent2">
                  <a:lumMod val="99852"/>
                  <a:alpha val="14363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2056017-D1F6-DF8A-6001-AF29599058D1}"/>
              </a:ext>
            </a:extLst>
          </p:cNvPr>
          <p:cNvSpPr/>
          <p:nvPr userDrawn="1"/>
        </p:nvSpPr>
        <p:spPr>
          <a:xfrm>
            <a:off x="56139" y="1079372"/>
            <a:ext cx="7258304" cy="4144454"/>
          </a:xfrm>
          <a:custGeom>
            <a:avLst/>
            <a:gdLst>
              <a:gd name="connsiteX0" fmla="*/ 0 w 7258304"/>
              <a:gd name="connsiteY0" fmla="*/ 2073466 h 4144454"/>
              <a:gd name="connsiteX1" fmla="*/ 482981 w 7258304"/>
              <a:gd name="connsiteY1" fmla="*/ 4144455 h 4144454"/>
              <a:gd name="connsiteX2" fmla="*/ 7258304 w 7258304"/>
              <a:gd name="connsiteY2" fmla="*/ 0 h 4144454"/>
              <a:gd name="connsiteX3" fmla="*/ 80455 w 7258304"/>
              <a:gd name="connsiteY3" fmla="*/ 1204532 h 4144454"/>
              <a:gd name="connsiteX4" fmla="*/ 0 w 7258304"/>
              <a:gd name="connsiteY4" fmla="*/ 2073466 h 41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04" h="4144454">
                <a:moveTo>
                  <a:pt x="0" y="2073466"/>
                </a:moveTo>
                <a:cubicBezTo>
                  <a:pt x="0" y="2821432"/>
                  <a:pt x="174752" y="3526028"/>
                  <a:pt x="482981" y="4144455"/>
                </a:cubicBezTo>
                <a:lnTo>
                  <a:pt x="7258304" y="0"/>
                </a:lnTo>
                <a:lnTo>
                  <a:pt x="80455" y="1204532"/>
                </a:lnTo>
                <a:cubicBezTo>
                  <a:pt x="27813" y="1485583"/>
                  <a:pt x="0" y="1776095"/>
                  <a:pt x="0" y="2073466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FFE6172-73D6-2285-D818-D04438029563}"/>
              </a:ext>
            </a:extLst>
          </p:cNvPr>
          <p:cNvSpPr/>
          <p:nvPr userDrawn="1"/>
        </p:nvSpPr>
        <p:spPr>
          <a:xfrm>
            <a:off x="757940" y="1501711"/>
            <a:ext cx="6721855" cy="5356288"/>
          </a:xfrm>
          <a:custGeom>
            <a:avLst/>
            <a:gdLst>
              <a:gd name="connsiteX0" fmla="*/ 6721856 w 6721855"/>
              <a:gd name="connsiteY0" fmla="*/ 0 h 5356288"/>
              <a:gd name="connsiteX1" fmla="*/ 0 w 6721855"/>
              <a:gd name="connsiteY1" fmla="*/ 4111752 h 5356288"/>
              <a:gd name="connsiteX2" fmla="*/ 1177862 w 6721855"/>
              <a:gd name="connsiteY2" fmla="*/ 5356289 h 5356288"/>
              <a:gd name="connsiteX3" fmla="*/ 2327148 w 6721855"/>
              <a:gd name="connsiteY3" fmla="*/ 5356289 h 5356288"/>
              <a:gd name="connsiteX4" fmla="*/ 6721856 w 6721855"/>
              <a:gd name="connsiteY4" fmla="*/ 0 h 53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55" h="5356288">
                <a:moveTo>
                  <a:pt x="6721856" y="0"/>
                </a:moveTo>
                <a:lnTo>
                  <a:pt x="0" y="4111752"/>
                </a:lnTo>
                <a:cubicBezTo>
                  <a:pt x="310388" y="4605020"/>
                  <a:pt x="711391" y="5028756"/>
                  <a:pt x="1177862" y="5356289"/>
                </a:cubicBezTo>
                <a:lnTo>
                  <a:pt x="2327148" y="5356289"/>
                </a:lnTo>
                <a:lnTo>
                  <a:pt x="6721856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74F2C41-AB5F-D39B-8D30-BDB49517F3EE}"/>
              </a:ext>
            </a:extLst>
          </p:cNvPr>
          <p:cNvSpPr/>
          <p:nvPr userDrawn="1"/>
        </p:nvSpPr>
        <p:spPr>
          <a:xfrm>
            <a:off x="252734" y="0"/>
            <a:ext cx="7402322" cy="1805368"/>
          </a:xfrm>
          <a:custGeom>
            <a:avLst/>
            <a:gdLst>
              <a:gd name="connsiteX0" fmla="*/ 64 w 7402322"/>
              <a:gd name="connsiteY0" fmla="*/ 1805369 h 1805368"/>
              <a:gd name="connsiteX1" fmla="*/ 7402323 w 7402322"/>
              <a:gd name="connsiteY1" fmla="*/ 563245 h 1805368"/>
              <a:gd name="connsiteX2" fmla="*/ 6948678 w 7402322"/>
              <a:gd name="connsiteY2" fmla="*/ 0 h 1805368"/>
              <a:gd name="connsiteX3" fmla="*/ 1042924 w 7402322"/>
              <a:gd name="connsiteY3" fmla="*/ 0 h 1805368"/>
              <a:gd name="connsiteX4" fmla="*/ 0 w 7402322"/>
              <a:gd name="connsiteY4" fmla="*/ 1805369 h 18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322" h="1805368">
                <a:moveTo>
                  <a:pt x="64" y="1805369"/>
                </a:moveTo>
                <a:lnTo>
                  <a:pt x="7402323" y="563245"/>
                </a:lnTo>
                <a:cubicBezTo>
                  <a:pt x="7265988" y="362268"/>
                  <a:pt x="7114096" y="173927"/>
                  <a:pt x="6948678" y="0"/>
                </a:cubicBezTo>
                <a:lnTo>
                  <a:pt x="1042924" y="0"/>
                </a:lnTo>
                <a:cubicBezTo>
                  <a:pt x="569277" y="498094"/>
                  <a:pt x="207201" y="1115124"/>
                  <a:pt x="0" y="180536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862FD75-EB9A-B5D0-3D4A-24CC579DB1C5}"/>
              </a:ext>
            </a:extLst>
          </p:cNvPr>
          <p:cNvSpPr/>
          <p:nvPr userDrawn="1"/>
        </p:nvSpPr>
        <p:spPr>
          <a:xfrm>
            <a:off x="3652080" y="1423098"/>
            <a:ext cx="4789042" cy="5434901"/>
          </a:xfrm>
          <a:custGeom>
            <a:avLst/>
            <a:gdLst>
              <a:gd name="connsiteX0" fmla="*/ 4789043 w 4789042"/>
              <a:gd name="connsiteY0" fmla="*/ 1729740 h 5434901"/>
              <a:gd name="connsiteX1" fmla="*/ 4459225 w 4789042"/>
              <a:gd name="connsiteY1" fmla="*/ 0 h 5434901"/>
              <a:gd name="connsiteX2" fmla="*/ 0 w 4789042"/>
              <a:gd name="connsiteY2" fmla="*/ 5434902 h 5434901"/>
              <a:gd name="connsiteX3" fmla="*/ 2909634 w 4789042"/>
              <a:gd name="connsiteY3" fmla="*/ 5434902 h 5434901"/>
              <a:gd name="connsiteX4" fmla="*/ 4789043 w 4789042"/>
              <a:gd name="connsiteY4" fmla="*/ 1729740 h 5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042" h="5434901">
                <a:moveTo>
                  <a:pt x="4789043" y="1729740"/>
                </a:moveTo>
                <a:cubicBezTo>
                  <a:pt x="4789043" y="1116140"/>
                  <a:pt x="4671632" y="531622"/>
                  <a:pt x="4459225" y="0"/>
                </a:cubicBezTo>
                <a:lnTo>
                  <a:pt x="0" y="5434902"/>
                </a:lnTo>
                <a:lnTo>
                  <a:pt x="2909634" y="5434902"/>
                </a:lnTo>
                <a:cubicBezTo>
                  <a:pt x="4042220" y="4639628"/>
                  <a:pt x="4789043" y="3277108"/>
                  <a:pt x="4789043" y="17297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440A-DB94-075C-02E4-76130C35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0400" y="6356350"/>
            <a:ext cx="3808800" cy="3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36A7C3F-FA4A-FCD9-A9E9-FFB693262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044000"/>
            <a:ext cx="5416801" cy="20258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AFF8C-3A9F-F0EA-7072-0E0E1D16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37" y="365125"/>
            <a:ext cx="1089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4A3F5-7554-02FE-23B7-618DF189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937" y="1825625"/>
            <a:ext cx="1089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5691-C045-4A44-CE22-2E548F253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4800" y="6357600"/>
            <a:ext cx="38088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2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75" r:id="rId4"/>
    <p:sldLayoutId id="2147483670" r:id="rId5"/>
    <p:sldLayoutId id="2147483653" r:id="rId6"/>
    <p:sldLayoutId id="2147483654" r:id="rId7"/>
    <p:sldLayoutId id="2147483674" r:id="rId8"/>
    <p:sldLayoutId id="2147483651" r:id="rId9"/>
    <p:sldLayoutId id="2147483671" r:id="rId10"/>
    <p:sldLayoutId id="2147483669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72" r:id="rId17"/>
    <p:sldLayoutId id="2147483673" r:id="rId18"/>
    <p:sldLayoutId id="214748367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stituteofhealthequity.org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A09E-5B13-68E0-29F9-CBA299011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Building a Fairer Gwent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7627A-C9C1-90FF-7AC5-819453149E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July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61816-06C9-C98B-DE38-1D068AEE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74" y="1310089"/>
            <a:ext cx="37449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623FF9-5B90-F246-0E02-77474681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09" y="102936"/>
            <a:ext cx="4762898" cy="61621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A362E9-1E08-25A0-24E2-E0583DAEB7F1}"/>
              </a:ext>
            </a:extLst>
          </p:cNvPr>
          <p:cNvGrpSpPr/>
          <p:nvPr/>
        </p:nvGrpSpPr>
        <p:grpSpPr>
          <a:xfrm>
            <a:off x="479660" y="954703"/>
            <a:ext cx="4974465" cy="4714578"/>
            <a:chOff x="382843" y="352274"/>
            <a:chExt cx="4071894" cy="38829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A968D9-D65B-E073-CBE2-D0B3767C5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546" y="352274"/>
              <a:ext cx="4054191" cy="28425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FF8B22-904D-C476-809A-BC78D8185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843" y="3198808"/>
              <a:ext cx="4046571" cy="10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89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6F414-052B-EFEF-656E-28224A94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0" y="684951"/>
            <a:ext cx="4992391" cy="4855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C5CA8-2F50-8656-6692-5DB3A5FD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86" y="-1"/>
            <a:ext cx="4992391" cy="68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35025-D83B-B208-0E1E-758E8084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95" y="1201072"/>
            <a:ext cx="4872047" cy="53972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BB07AE-F533-0471-E543-46C0E483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Marmot Gwent indicators</a:t>
            </a:r>
          </a:p>
        </p:txBody>
      </p:sp>
    </p:spTree>
    <p:extLst>
      <p:ext uri="{BB962C8B-B14F-4D97-AF65-F5344CB8AC3E}">
        <p14:creationId xmlns:p14="http://schemas.microsoft.com/office/powerpoint/2010/main" val="57820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B7627A-C9C1-90FF-7AC5-819453149EE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619778" y="522515"/>
            <a:ext cx="3572222" cy="124071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Diolch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fawr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61816-06C9-C98B-DE38-1D068AEE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61" y="392614"/>
            <a:ext cx="4608639" cy="62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49D2AC-6844-78CC-4DD6-1ADD2B3B9C78}"/>
              </a:ext>
            </a:extLst>
          </p:cNvPr>
          <p:cNvSpPr txBox="1"/>
          <p:nvPr/>
        </p:nvSpPr>
        <p:spPr>
          <a:xfrm>
            <a:off x="5924207" y="3648976"/>
            <a:ext cx="52263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www.instituteofhealthequity.org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20FCF-A407-3056-D654-AF45B4E3044D}"/>
              </a:ext>
            </a:extLst>
          </p:cNvPr>
          <p:cNvSpPr txBox="1"/>
          <p:nvPr/>
        </p:nvSpPr>
        <p:spPr>
          <a:xfrm>
            <a:off x="53789" y="1747257"/>
            <a:ext cx="6560950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Report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/>
              <a:t>Recommendations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Marmo</a:t>
            </a:r>
            <a:r>
              <a:rPr lang="en-US" sz="2400" dirty="0"/>
              <a:t>t Gwent </a:t>
            </a:r>
            <a:r>
              <a:rPr lang="en-US" sz="2400" dirty="0">
                <a:latin typeface="+mn-lt"/>
              </a:rPr>
              <a:t>Indicators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Executive summary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+mn-lt"/>
              </a:rPr>
              <a:t>Datapacks</a:t>
            </a:r>
            <a:endParaRPr lang="en-GB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9C774D-6FA7-0E8F-32AB-B3889B96B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0" t="1691" r="5337" b="44653"/>
          <a:stretch/>
        </p:blipFill>
        <p:spPr>
          <a:xfrm>
            <a:off x="5647762" y="1888787"/>
            <a:ext cx="5651350" cy="17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8B196-E218-C90B-32CF-81B6916F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953" y="1805151"/>
            <a:ext cx="81700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8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97E3-1D99-3452-BABC-0DD2FCC8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Evidence: </a:t>
            </a:r>
            <a:r>
              <a:rPr lang="en-GB" dirty="0"/>
              <a:t>Female and male healthy life expectancy at birth in the most deprived areas, Gwent local authorities and Wales, 2011-13 and 2018-20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5182E-74E4-42ED-834B-669D72EB5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3" b="1"/>
          <a:stretch/>
        </p:blipFill>
        <p:spPr>
          <a:xfrm>
            <a:off x="2259869" y="2090056"/>
            <a:ext cx="7672261" cy="35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BA5C-7C38-6958-5FA8-A626057C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Evidence: </a:t>
            </a:r>
            <a:r>
              <a:rPr lang="en-GB" dirty="0"/>
              <a:t>Percent of children in poverty, after housing costs, Gwent local authorities and Wales, 2014/15-2020/21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10D14-5281-0C13-2C42-F7EFAA60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02" y="1469010"/>
            <a:ext cx="9177785" cy="4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E83B-EE54-1A72-F84C-3AA88F2A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Evidence: </a:t>
            </a:r>
            <a:r>
              <a:rPr lang="en-GB" dirty="0"/>
              <a:t>Most recent official take-up estimates for different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75489-E22B-E7BE-AC3E-D06B1074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08" y="1995181"/>
            <a:ext cx="9757183" cy="28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A985-2E22-2E43-3892-91E3409F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Evidence: </a:t>
            </a:r>
            <a:r>
              <a:rPr lang="en-GB" dirty="0">
                <a:solidFill>
                  <a:schemeClr val="accent1"/>
                </a:solidFill>
              </a:rPr>
              <a:t>Your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26F99-032B-B787-D193-11AF94D9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1" y="2002678"/>
            <a:ext cx="3858511" cy="3645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60DDE-0D53-BC01-FD61-F1D5F6C0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28" y="4764889"/>
            <a:ext cx="5056267" cy="1235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D92E02-1639-9066-95F8-685C0E5B2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02" y="1454999"/>
            <a:ext cx="5056267" cy="26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F7DA4D-92D2-12E7-6AC9-785F7770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Policy analysis: </a:t>
            </a:r>
            <a:r>
              <a:rPr lang="en-GB" dirty="0"/>
              <a:t>Wellbeing of Future Generations (Wales) Act 2015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08A8FA-4326-5635-32D2-DD49221B8A5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06042" y="2686357"/>
            <a:ext cx="5580063" cy="334803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62321-9B2F-46DC-E46A-3F87CA3F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90" y="1731961"/>
            <a:ext cx="4865757" cy="31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C17B-B384-2155-EB6F-57465154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Mandating Partnerships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B86813-7F54-30E0-96BA-F637F0DCD3E3}"/>
              </a:ext>
            </a:extLst>
          </p:cNvPr>
          <p:cNvGrpSpPr/>
          <p:nvPr/>
        </p:nvGrpSpPr>
        <p:grpSpPr>
          <a:xfrm>
            <a:off x="4569456" y="182416"/>
            <a:ext cx="7306985" cy="6336718"/>
            <a:chOff x="3063386" y="1150604"/>
            <a:chExt cx="5982218" cy="55249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B5B597-BA67-FF36-9A3A-B6905383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386" y="1150604"/>
              <a:ext cx="5982218" cy="55249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DA7B4C-0EA9-A6BD-8B55-6DA0142919A9}"/>
                </a:ext>
              </a:extLst>
            </p:cNvPr>
            <p:cNvSpPr/>
            <p:nvPr/>
          </p:nvSpPr>
          <p:spPr>
            <a:xfrm>
              <a:off x="3259567" y="1204856"/>
              <a:ext cx="2836433" cy="1452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508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HE UCL">
      <a:dk1>
        <a:sysClr val="windowText" lastClr="000000"/>
      </a:dk1>
      <a:lt1>
        <a:sysClr val="window" lastClr="FFFFFF"/>
      </a:lt1>
      <a:dk2>
        <a:srgbClr val="003D4C"/>
      </a:dk2>
      <a:lt2>
        <a:srgbClr val="E7E6E6"/>
      </a:lt2>
      <a:accent1>
        <a:srgbClr val="22B064"/>
      </a:accent1>
      <a:accent2>
        <a:srgbClr val="0097A9"/>
      </a:accent2>
      <a:accent3>
        <a:srgbClr val="044422"/>
      </a:accent3>
      <a:accent4>
        <a:srgbClr val="B5BD00"/>
      </a:accent4>
      <a:accent5>
        <a:srgbClr val="E03C31"/>
      </a:accent5>
      <a:accent6>
        <a:srgbClr val="F6BE00"/>
      </a:accent6>
      <a:hlink>
        <a:srgbClr val="0097A9"/>
      </a:hlink>
      <a:folHlink>
        <a:srgbClr val="0097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HE_1" id="{30A3119B-5BA5-C64F-91FB-4279080D9DB6}" vid="{8D5E23B0-B347-3946-9948-E1F63E722E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5944</TotalTime>
  <Words>97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Building a Fairer Gwent</vt:lpstr>
      <vt:lpstr>PowerPoint Presentation</vt:lpstr>
      <vt:lpstr>PowerPoint Presentation</vt:lpstr>
      <vt:lpstr>Evidence: Female and male healthy life expectancy at birth in the most deprived areas, Gwent local authorities and Wales, 2011-13 and 2018-20</vt:lpstr>
      <vt:lpstr>Evidence: Percent of children in poverty, after housing costs, Gwent local authorities and Wales, 2014/15-2020/21</vt:lpstr>
      <vt:lpstr>Evidence: Most recent official take-up estimates for different benefits</vt:lpstr>
      <vt:lpstr>Evidence: Your words</vt:lpstr>
      <vt:lpstr>Policy analysis: Wellbeing of Future Generations (Wales) Act 2015</vt:lpstr>
      <vt:lpstr>Mandating Partnerships</vt:lpstr>
      <vt:lpstr>PowerPoint Presentation</vt:lpstr>
      <vt:lpstr>PowerPoint Presentation</vt:lpstr>
      <vt:lpstr>Marmot Gwent indicators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Clayton</dc:creator>
  <cp:lastModifiedBy>Pells, Heather</cp:lastModifiedBy>
  <cp:revision>74</cp:revision>
  <dcterms:created xsi:type="dcterms:W3CDTF">2022-06-22T08:26:43Z</dcterms:created>
  <dcterms:modified xsi:type="dcterms:W3CDTF">2023-07-11T09:39:45Z</dcterms:modified>
</cp:coreProperties>
</file>